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206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2060"/>
        </a:fontRef>
        <a:srgbClr val="002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0E9"/>
          </a:solidFill>
        </a:fill>
      </a:tcStyle>
    </a:wholeTbl>
    <a:band2H>
      <a:tcTxStyle b="def" i="def"/>
      <a:tcStyle>
        <a:tcBdr/>
        <a:fill>
          <a:solidFill>
            <a:srgbClr val="EDF0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2060"/>
        </a:fontRef>
        <a:srgbClr val="002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1D3"/>
          </a:solidFill>
        </a:fill>
      </a:tcStyle>
    </a:wholeTbl>
    <a:band2H>
      <a:tcTxStyle b="def" i="def"/>
      <a:tcStyle>
        <a:tcBdr/>
        <a:fill>
          <a:solidFill>
            <a:srgbClr val="E8E9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2060"/>
        </a:fontRef>
        <a:srgbClr val="002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2060"/>
        </a:fontRef>
        <a:srgbClr val="002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2060"/>
        </a:fontRef>
        <a:srgbClr val="002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060"/>
              </a:solidFill>
              <a:prstDash val="solid"/>
              <a:round/>
            </a:ln>
          </a:top>
          <a:bottom>
            <a:ln w="254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060"/>
              </a:solidFill>
              <a:prstDash val="solid"/>
              <a:round/>
            </a:ln>
          </a:top>
          <a:bottom>
            <a:ln w="254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2060"/>
        </a:fontRef>
        <a:srgbClr val="002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D1"/>
          </a:solidFill>
        </a:fill>
      </a:tcStyle>
    </a:wholeTbl>
    <a:band2H>
      <a:tcTxStyle b="def" i="def"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206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206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206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/>
          <p:nvPr>
            <p:ph type="title"/>
          </p:nvPr>
        </p:nvSpPr>
        <p:spPr>
          <a:xfrm>
            <a:off x="1436346" y="1341340"/>
            <a:ext cx="6270922" cy="15736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cap="all" sz="5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/>
          </p:nvPr>
        </p:nvSpPr>
        <p:spPr>
          <a:xfrm>
            <a:off x="2009930" y="2967209"/>
            <a:ext cx="5123756" cy="81467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FFFFFF"/>
                </a:solidFill>
              </a:defRPr>
            </a:lvl1pPr>
            <a:lvl2pPr marL="0" indent="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FFFFFF"/>
                </a:solidFill>
              </a:defRPr>
            </a:lvl2pPr>
            <a:lvl3pPr marL="0" indent="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FFFFFF"/>
                </a:solidFill>
              </a:defRPr>
            </a:lvl3pPr>
            <a:lvl4pPr marL="0" indent="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FFFFFF"/>
                </a:solidFill>
              </a:defRPr>
            </a:lvl4pPr>
            <a:lvl5pPr marL="0" indent="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6" name="Group 8"/>
          <p:cNvGrpSpPr/>
          <p:nvPr/>
        </p:nvGrpSpPr>
        <p:grpSpPr>
          <a:xfrm>
            <a:off x="564639" y="558346"/>
            <a:ext cx="8005599" cy="4012264"/>
            <a:chOff x="-1" y="0"/>
            <a:chExt cx="8005597" cy="4012262"/>
          </a:xfrm>
        </p:grpSpPr>
        <p:sp>
          <p:nvSpPr>
            <p:cNvPr id="14" name="Freeform 6"/>
            <p:cNvSpPr/>
            <p:nvPr/>
          </p:nvSpPr>
          <p:spPr>
            <a:xfrm>
              <a:off x="5549331" y="705889"/>
              <a:ext cx="2456266" cy="330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2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712"/>
                  </a:lnTo>
                  <a:lnTo>
                    <a:pt x="18924" y="19714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</a:p>
          </p:txBody>
        </p:sp>
        <p:sp>
          <p:nvSpPr>
            <p:cNvPr id="15" name="Freeform 6"/>
            <p:cNvSpPr/>
            <p:nvPr/>
          </p:nvSpPr>
          <p:spPr>
            <a:xfrm rot="10800000">
              <a:off x="-2" y="0"/>
              <a:ext cx="2456758" cy="330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18921" y="0"/>
                  </a:moveTo>
                  <a:lnTo>
                    <a:pt x="21596" y="0"/>
                  </a:lnTo>
                  <a:lnTo>
                    <a:pt x="21596" y="21600"/>
                  </a:lnTo>
                  <a:lnTo>
                    <a:pt x="5" y="21600"/>
                  </a:lnTo>
                  <a:cubicBezTo>
                    <a:pt x="-4" y="20948"/>
                    <a:pt x="9" y="20362"/>
                    <a:pt x="0" y="19710"/>
                  </a:cubicBezTo>
                  <a:lnTo>
                    <a:pt x="18921" y="19716"/>
                  </a:lnTo>
                  <a:lnTo>
                    <a:pt x="18921" y="0"/>
                  </a:lnTo>
                  <a:close/>
                </a:path>
              </a:pathLst>
            </a:cu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</a:p>
          </p:txBody>
        </p:sp>
      </p:grpSp>
      <p:sp>
        <p:nvSpPr>
          <p:cNvPr id="17" name="Номер слайда"/>
          <p:cNvSpPr txBox="1"/>
          <p:nvPr>
            <p:ph type="sldNum" sz="quarter" idx="2"/>
          </p:nvPr>
        </p:nvSpPr>
        <p:spPr>
          <a:xfrm>
            <a:off x="8338994" y="4877801"/>
            <a:ext cx="231238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заголовка"/>
          <p:cNvSpPr txBox="1"/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Текст заголовка</a:t>
            </a:r>
          </a:p>
        </p:txBody>
      </p:sp>
      <p:sp>
        <p:nvSpPr>
          <p:cNvPr id="25" name="Уровень текста 1…"/>
          <p:cNvSpPr txBox="1"/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lIns="45718" tIns="45718" rIns="45718" bIns="45718"/>
          <a:lstStyle>
            <a:lvl1pPr marL="288036" indent="-288036">
              <a:spcBef>
                <a:spcPts val="700"/>
              </a:spcBef>
              <a:buSzPct val="100000"/>
              <a:buChar char="■"/>
            </a:lvl1pPr>
            <a:lvl2pPr marL="685800" indent="-288036">
              <a:spcBef>
                <a:spcPts val="700"/>
              </a:spcBef>
              <a:buSzPct val="100000"/>
              <a:buChar char="–"/>
            </a:lvl2pPr>
            <a:lvl3pPr marL="1073012" indent="-332348">
              <a:spcBef>
                <a:spcPts val="700"/>
              </a:spcBef>
              <a:buSzPct val="100000"/>
            </a:lvl3pPr>
            <a:lvl4pPr marL="1415912" indent="-332348">
              <a:spcBef>
                <a:spcPts val="700"/>
              </a:spcBef>
              <a:buSzPct val="100000"/>
              <a:buChar char="–"/>
            </a:lvl4pPr>
            <a:lvl5pPr marL="1786508" indent="-360044">
              <a:spcBef>
                <a:spcPts val="700"/>
              </a:spcBef>
              <a:buSzPct val="100000"/>
              <a:buChar char="■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/>
          <p:nvPr>
            <p:ph type="sldNum" sz="quarter" idx="2"/>
          </p:nvPr>
        </p:nvSpPr>
        <p:spPr>
          <a:xfrm>
            <a:off x="8070533" y="4877801"/>
            <a:ext cx="231238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/>
          <p:nvPr>
            <p:ph type="title"/>
          </p:nvPr>
        </p:nvSpPr>
        <p:spPr>
          <a:xfrm>
            <a:off x="573767" y="976019"/>
            <a:ext cx="7209733" cy="213955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>
              <a:defRPr cap="all" sz="5400">
                <a:solidFill>
                  <a:schemeClr val="accent1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/>
          </p:nvPr>
        </p:nvSpPr>
        <p:spPr>
          <a:xfrm>
            <a:off x="573767" y="3162243"/>
            <a:ext cx="7209733" cy="85749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Crop MarkFreeform 6"/>
          <p:cNvSpPr/>
          <p:nvPr/>
        </p:nvSpPr>
        <p:spPr>
          <a:xfrm>
            <a:off x="6113972" y="1264239"/>
            <a:ext cx="2456264" cy="3306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733"/>
                </a:lnTo>
                <a:lnTo>
                  <a:pt x="18924" y="19733"/>
                </a:lnTo>
                <a:lnTo>
                  <a:pt x="189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36" name="Номер слайда"/>
          <p:cNvSpPr txBox="1"/>
          <p:nvPr>
            <p:ph type="sldNum" sz="quarter" idx="2"/>
          </p:nvPr>
        </p:nvSpPr>
        <p:spPr>
          <a:xfrm>
            <a:off x="8338994" y="4877801"/>
            <a:ext cx="231238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/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Текст заголовка</a:t>
            </a:r>
          </a:p>
        </p:txBody>
      </p:sp>
      <p:sp>
        <p:nvSpPr>
          <p:cNvPr id="44" name="Уровень текста 1…"/>
          <p:cNvSpPr txBox="1"/>
          <p:nvPr>
            <p:ph type="body" sz="quarter" idx="1"/>
          </p:nvPr>
        </p:nvSpPr>
        <p:spPr>
          <a:xfrm>
            <a:off x="1028700" y="1714500"/>
            <a:ext cx="3335841" cy="2686051"/>
          </a:xfrm>
          <a:prstGeom prst="rect">
            <a:avLst/>
          </a:prstGeom>
        </p:spPr>
        <p:txBody>
          <a:bodyPr lIns="45718" tIns="45718" rIns="45718" bIns="45718"/>
          <a:lstStyle>
            <a:lvl1pPr marL="288036" indent="-288036">
              <a:spcBef>
                <a:spcPts val="700"/>
              </a:spcBef>
              <a:buSzPct val="100000"/>
              <a:buChar char="■"/>
            </a:lvl1pPr>
            <a:lvl2pPr marL="685800" indent="-288036">
              <a:spcBef>
                <a:spcPts val="700"/>
              </a:spcBef>
              <a:buSzPct val="100000"/>
              <a:buChar char="–"/>
            </a:lvl2pPr>
            <a:lvl3pPr marL="1073012" indent="-332348">
              <a:spcBef>
                <a:spcPts val="700"/>
              </a:spcBef>
              <a:buSzPct val="100000"/>
            </a:lvl3pPr>
            <a:lvl4pPr marL="1415912" indent="-332348">
              <a:spcBef>
                <a:spcPts val="700"/>
              </a:spcBef>
              <a:buSzPct val="100000"/>
              <a:buChar char="–"/>
            </a:lvl4pPr>
            <a:lvl5pPr marL="1786508" indent="-360044">
              <a:spcBef>
                <a:spcPts val="700"/>
              </a:spcBef>
              <a:buSzPct val="100000"/>
              <a:buChar char="■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xfrm>
            <a:off x="8070533" y="4877801"/>
            <a:ext cx="231238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Текст заголовка"/>
          <p:cNvSpPr txBox="1"/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Текст заголовка</a:t>
            </a:r>
          </a:p>
        </p:txBody>
      </p:sp>
      <p:sp>
        <p:nvSpPr>
          <p:cNvPr id="53" name="Уровень текста 1…"/>
          <p:cNvSpPr txBox="1"/>
          <p:nvPr>
            <p:ph type="body" sz="quarter" idx="1"/>
          </p:nvPr>
        </p:nvSpPr>
        <p:spPr>
          <a:xfrm>
            <a:off x="1028700" y="1755648"/>
            <a:ext cx="3332990" cy="617938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2200"/>
            </a:lvl1pPr>
            <a:lvl2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2200"/>
            </a:lvl2pPr>
            <a:lvl3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2200"/>
            </a:lvl3pPr>
            <a:lvl4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2200"/>
            </a:lvl4pPr>
            <a:lvl5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2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Text Placeholder 4"/>
          <p:cNvSpPr/>
          <p:nvPr>
            <p:ph type="body" sz="quarter" idx="21"/>
          </p:nvPr>
        </p:nvSpPr>
        <p:spPr>
          <a:xfrm>
            <a:off x="4893759" y="1755648"/>
            <a:ext cx="3332991" cy="617938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/>
          </a:p>
        </p:txBody>
      </p:sp>
      <p:sp>
        <p:nvSpPr>
          <p:cNvPr id="55" name="Номер слайда"/>
          <p:cNvSpPr txBox="1"/>
          <p:nvPr>
            <p:ph type="sldNum" sz="quarter" idx="2"/>
          </p:nvPr>
        </p:nvSpPr>
        <p:spPr>
          <a:xfrm>
            <a:off x="8070533" y="4877801"/>
            <a:ext cx="231238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/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Текст заголовка</a:t>
            </a:r>
          </a:p>
        </p:txBody>
      </p:sp>
      <p:sp>
        <p:nvSpPr>
          <p:cNvPr id="63" name="Номер слайда"/>
          <p:cNvSpPr txBox="1"/>
          <p:nvPr>
            <p:ph type="sldNum" sz="quarter" idx="2"/>
          </p:nvPr>
        </p:nvSpPr>
        <p:spPr>
          <a:xfrm>
            <a:off x="8070533" y="4877801"/>
            <a:ext cx="231238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"/>
          <p:cNvSpPr txBox="1"/>
          <p:nvPr>
            <p:ph type="sldNum" sz="quarter" idx="2"/>
          </p:nvPr>
        </p:nvSpPr>
        <p:spPr>
          <a:xfrm>
            <a:off x="8070533" y="4877801"/>
            <a:ext cx="231238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ackground ShapeRectangle 7"/>
          <p:cNvSpPr/>
          <p:nvPr/>
        </p:nvSpPr>
        <p:spPr>
          <a:xfrm>
            <a:off x="-3" y="278"/>
            <a:ext cx="3977646" cy="51432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78" name="Текст заголовка"/>
          <p:cNvSpPr txBox="1"/>
          <p:nvPr>
            <p:ph type="title"/>
          </p:nvPr>
        </p:nvSpPr>
        <p:spPr>
          <a:xfrm>
            <a:off x="542925" y="514350"/>
            <a:ext cx="2891790" cy="161841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84000"/>
              </a:lnSpc>
              <a:defRPr sz="3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9" name="Уровень текста 1…"/>
          <p:cNvSpPr txBox="1"/>
          <p:nvPr>
            <p:ph type="body" sz="half" idx="1"/>
          </p:nvPr>
        </p:nvSpPr>
        <p:spPr>
          <a:xfrm>
            <a:off x="4692015" y="514351"/>
            <a:ext cx="3909060" cy="3881438"/>
          </a:xfrm>
          <a:prstGeom prst="rect">
            <a:avLst/>
          </a:prstGeom>
        </p:spPr>
        <p:txBody>
          <a:bodyPr lIns="45718" tIns="45718" rIns="45718" bIns="45718"/>
          <a:lstStyle>
            <a:lvl1pPr marL="288036" indent="-288036">
              <a:spcBef>
                <a:spcPts val="700"/>
              </a:spcBef>
              <a:buSzPct val="100000"/>
              <a:buChar char="■"/>
            </a:lvl1pPr>
            <a:lvl2pPr marL="685800" indent="-288036">
              <a:spcBef>
                <a:spcPts val="700"/>
              </a:spcBef>
              <a:buSzPct val="100000"/>
              <a:buChar char="–"/>
            </a:lvl2pPr>
            <a:lvl3pPr marL="1073012" indent="-332348">
              <a:spcBef>
                <a:spcPts val="700"/>
              </a:spcBef>
              <a:buSzPct val="100000"/>
            </a:lvl3pPr>
            <a:lvl4pPr marL="1415912" indent="-332348">
              <a:spcBef>
                <a:spcPts val="700"/>
              </a:spcBef>
              <a:buSzPct val="100000"/>
              <a:buChar char="–"/>
            </a:lvl4pPr>
            <a:lvl5pPr marL="1786508" indent="-360044">
              <a:spcBef>
                <a:spcPts val="700"/>
              </a:spcBef>
              <a:buSzPct val="100000"/>
              <a:buChar char="■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0" name="Text Placeholder 3"/>
          <p:cNvSpPr/>
          <p:nvPr>
            <p:ph type="body" sz="quarter" idx="21"/>
          </p:nvPr>
        </p:nvSpPr>
        <p:spPr>
          <a:xfrm>
            <a:off x="542925" y="2142257"/>
            <a:ext cx="2891790" cy="225829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1" name="Divider BarRectangle 8"/>
          <p:cNvSpPr/>
          <p:nvPr/>
        </p:nvSpPr>
        <p:spPr>
          <a:xfrm>
            <a:off x="3977640" y="279"/>
            <a:ext cx="171454" cy="514350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82" name="Номер слайда"/>
          <p:cNvSpPr txBox="1"/>
          <p:nvPr>
            <p:ph type="sldNum" sz="quarter" idx="2"/>
          </p:nvPr>
        </p:nvSpPr>
        <p:spPr>
          <a:xfrm>
            <a:off x="8378339" y="4877801"/>
            <a:ext cx="231239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ackground ShapeRectangle 7"/>
          <p:cNvSpPr/>
          <p:nvPr/>
        </p:nvSpPr>
        <p:spPr>
          <a:xfrm>
            <a:off x="-3" y="278"/>
            <a:ext cx="3977646" cy="51432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90" name="Текст заголовка"/>
          <p:cNvSpPr txBox="1"/>
          <p:nvPr>
            <p:ph type="title"/>
          </p:nvPr>
        </p:nvSpPr>
        <p:spPr>
          <a:xfrm>
            <a:off x="542925" y="514350"/>
            <a:ext cx="2891790" cy="161841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84000"/>
              </a:lnSpc>
              <a:defRPr sz="3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1" name="Picture Placeholder 2"/>
          <p:cNvSpPr/>
          <p:nvPr>
            <p:ph type="pic" idx="21"/>
          </p:nvPr>
        </p:nvSpPr>
        <p:spPr>
          <a:xfrm>
            <a:off x="4149090" y="1"/>
            <a:ext cx="4994910" cy="514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Уровень текста 1…"/>
          <p:cNvSpPr txBox="1"/>
          <p:nvPr>
            <p:ph type="body" sz="quarter" idx="1"/>
          </p:nvPr>
        </p:nvSpPr>
        <p:spPr>
          <a:xfrm>
            <a:off x="542925" y="2141976"/>
            <a:ext cx="2891790" cy="225857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13000"/>
              </a:lnSpc>
              <a:spcBef>
                <a:spcPts val="1100"/>
              </a:spcBef>
              <a:buSzTx/>
              <a:buFontTx/>
              <a:buNone/>
              <a:defRPr sz="1200"/>
            </a:lvl1pPr>
            <a:lvl2pPr marL="0" indent="0">
              <a:lnSpc>
                <a:spcPct val="113000"/>
              </a:lnSpc>
              <a:spcBef>
                <a:spcPts val="1100"/>
              </a:spcBef>
              <a:buSzTx/>
              <a:buFontTx/>
              <a:buNone/>
              <a:defRPr sz="1200"/>
            </a:lvl2pPr>
            <a:lvl3pPr marL="0" indent="0">
              <a:lnSpc>
                <a:spcPct val="113000"/>
              </a:lnSpc>
              <a:spcBef>
                <a:spcPts val="1100"/>
              </a:spcBef>
              <a:buSzTx/>
              <a:buFontTx/>
              <a:buNone/>
              <a:defRPr sz="1200"/>
            </a:lvl3pPr>
            <a:lvl4pPr marL="0" indent="0">
              <a:lnSpc>
                <a:spcPct val="113000"/>
              </a:lnSpc>
              <a:spcBef>
                <a:spcPts val="1100"/>
              </a:spcBef>
              <a:buSzTx/>
              <a:buFontTx/>
              <a:buNone/>
              <a:defRPr sz="1200"/>
            </a:lvl4pPr>
            <a:lvl5pPr marL="0" indent="0">
              <a:lnSpc>
                <a:spcPct val="113000"/>
              </a:lnSpc>
              <a:spcBef>
                <a:spcPts val="1100"/>
              </a:spcBef>
              <a:buSzTx/>
              <a:buFontTx/>
              <a:buNone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Divider BarRectangle 8"/>
          <p:cNvSpPr/>
          <p:nvPr/>
        </p:nvSpPr>
        <p:spPr>
          <a:xfrm>
            <a:off x="3977640" y="279"/>
            <a:ext cx="171454" cy="514350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xfrm>
            <a:off x="8378339" y="4877801"/>
            <a:ext cx="231239" cy="22793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de barRectangle 8"/>
          <p:cNvSpPr/>
          <p:nvPr/>
        </p:nvSpPr>
        <p:spPr>
          <a:xfrm>
            <a:off x="358569" y="279"/>
            <a:ext cx="171455" cy="514350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8698517" y="4700346"/>
            <a:ext cx="322644" cy="319343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 anchor="ctr">
            <a:spAutoFit/>
          </a:bodyPr>
          <a:lstStyle>
            <a:lvl1pPr algn="r">
              <a:defRPr sz="9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6858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57200" marR="0" indent="-342900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ts val="1500"/>
        <a:buFont typeface="Helvetica Neue"/>
        <a:buChar char="●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914400" marR="0" indent="-317500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ts val="1500"/>
        <a:buFont typeface="Helvetica Neue"/>
        <a:buChar char="○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1476805" marR="0" indent="-422705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ts val="1500"/>
        <a:buFont typeface="Helvetica Neue"/>
        <a:buChar char="■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934005" marR="0" indent="-422705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ts val="1500"/>
        <a:buFont typeface="Helvetica Neue"/>
        <a:buChar char="●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2464592" marR="0" indent="-496092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ts val="1500"/>
        <a:buFont typeface="Helvetica Neue"/>
        <a:buChar char="○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129408" marR="0" indent="-360041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2544316" marR="0" indent="-432050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2887216" marR="0" indent="-432050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3230116" marR="0" indent="-432050" algn="l" defTabSz="685800" rtl="0" latinLnBrk="0">
        <a:lnSpc>
          <a:spcPct val="94000"/>
        </a:lnSpc>
        <a:spcBef>
          <a:spcPts val="1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1500" u="none">
          <a:solidFill>
            <a:srgbClr val="00206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54;p13"/>
          <p:cNvSpPr txBox="1"/>
          <p:nvPr>
            <p:ph type="subTitle" sz="quarter" idx="1"/>
          </p:nvPr>
        </p:nvSpPr>
        <p:spPr>
          <a:xfrm>
            <a:off x="2009924" y="2537402"/>
            <a:ext cx="5123764" cy="814679"/>
          </a:xfrm>
          <a:prstGeom prst="rect">
            <a:avLst/>
          </a:prstGeom>
        </p:spPr>
        <p:txBody>
          <a:bodyPr lIns="91421" tIns="91421" rIns="91421" bIns="91421"/>
          <a:lstStyle>
            <a:lvl1pPr>
              <a:defRPr b="1" sz="2000">
                <a:solidFill>
                  <a:schemeClr val="accent1"/>
                </a:solidFill>
              </a:defRPr>
            </a:lvl1pPr>
          </a:lstStyle>
          <a:p>
            <a:pPr/>
            <a:r>
              <a:t>Ukraine, Kyiv</a:t>
            </a:r>
          </a:p>
        </p:txBody>
      </p:sp>
      <p:sp>
        <p:nvSpPr>
          <p:cNvPr id="113" name="Google Shape;56;p13"/>
          <p:cNvSpPr txBox="1"/>
          <p:nvPr/>
        </p:nvSpPr>
        <p:spPr>
          <a:xfrm>
            <a:off x="311749" y="1901161"/>
            <a:ext cx="8520115" cy="79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normAutofit fontScale="100000" lnSpcReduction="0"/>
          </a:bodyPr>
          <a:lstStyle>
            <a:lvl1pPr algn="ctr" defTabSz="672083">
              <a:lnSpc>
                <a:spcPct val="94000"/>
              </a:lnSpc>
              <a:defRPr b="1"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Science&amp;Space</a:t>
            </a:r>
          </a:p>
        </p:txBody>
      </p:sp>
      <p:sp>
        <p:nvSpPr>
          <p:cNvPr id="114" name="Google Shape;55;p13"/>
          <p:cNvSpPr txBox="1"/>
          <p:nvPr/>
        </p:nvSpPr>
        <p:spPr>
          <a:xfrm>
            <a:off x="902055" y="3352081"/>
            <a:ext cx="7339501" cy="54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>
            <a:lvl1pPr algn="ctr">
              <a:defRPr b="1" sz="24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Think bigger, go beyond!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09;p22"/>
          <p:cNvSpPr txBox="1"/>
          <p:nvPr>
            <p:ph type="title"/>
          </p:nvPr>
        </p:nvSpPr>
        <p:spPr>
          <a:xfrm>
            <a:off x="534723" y="184829"/>
            <a:ext cx="8520602" cy="572703"/>
          </a:xfrm>
          <a:prstGeom prst="rect">
            <a:avLst/>
          </a:prstGeom>
        </p:spPr>
        <p:txBody>
          <a:bodyPr/>
          <a:lstStyle>
            <a:lvl1pPr defTabSz="534923">
              <a:defRPr sz="2000"/>
            </a:lvl1pPr>
          </a:lstStyle>
          <a:p>
            <a:pPr/>
            <a:r>
              <a:t>Ask a question</a:t>
            </a:r>
          </a:p>
        </p:txBody>
      </p:sp>
      <p:sp>
        <p:nvSpPr>
          <p:cNvPr id="148" name="Google Shape;110;p22"/>
          <p:cNvSpPr txBox="1"/>
          <p:nvPr>
            <p:ph type="body" idx="1"/>
          </p:nvPr>
        </p:nvSpPr>
        <p:spPr>
          <a:xfrm>
            <a:off x="682477" y="863546"/>
            <a:ext cx="8520602" cy="341640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  <a:defRPr sz="2000"/>
            </a:pPr>
            <a:r>
              <a:t>We need $ 1 million to realize the following goals:</a:t>
            </a:r>
          </a:p>
          <a:p>
            <a:pPr marL="0" indent="0">
              <a:spcBef>
                <a:spcPts val="1600"/>
              </a:spcBef>
              <a:buSzTx/>
              <a:buNone/>
              <a:defRPr sz="2000"/>
            </a:pPr>
            <a:r>
              <a:t>- design and testing of the first stage engine;</a:t>
            </a:r>
          </a:p>
          <a:p>
            <a:pPr marL="0" indent="0">
              <a:spcBef>
                <a:spcPts val="1600"/>
              </a:spcBef>
              <a:buSzTx/>
              <a:buNone/>
              <a:defRPr sz="2000"/>
            </a:pPr>
            <a:r>
              <a:t>- legal documentation.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rogress during Yangel Big Bang progress"/>
          <p:cNvSpPr txBox="1"/>
          <p:nvPr>
            <p:ph type="title"/>
          </p:nvPr>
        </p:nvSpPr>
        <p:spPr>
          <a:xfrm>
            <a:off x="673100" y="349250"/>
            <a:ext cx="7200900" cy="11144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Progress during Yangel Big Bang progress</a:t>
            </a:r>
          </a:p>
        </p:txBody>
      </p:sp>
      <p:sp>
        <p:nvSpPr>
          <p:cNvPr id="151" name="Validated idea with potential customers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Validated idea with potential customers;</a:t>
            </a:r>
          </a:p>
          <a:p>
            <a:pPr>
              <a:defRPr sz="2000"/>
            </a:pPr>
            <a:r>
              <a:t>Establishing relations with international space agencies;</a:t>
            </a:r>
          </a:p>
          <a:p>
            <a:pPr>
              <a:defRPr sz="2000"/>
            </a:pPr>
            <a:r>
              <a:t>Creation of an indicative financial model;</a:t>
            </a:r>
          </a:p>
          <a:p>
            <a:pPr>
              <a:defRPr sz="2000"/>
            </a:pPr>
            <a:r>
              <a:t>Improved presentation and pitch;</a:t>
            </a:r>
          </a:p>
          <a:p>
            <a:pPr>
              <a:defRPr sz="2000"/>
            </a:pPr>
            <a:r>
              <a:t>Creation of a landing page.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15;p23"/>
          <p:cNvSpPr txBox="1"/>
          <p:nvPr>
            <p:ph type="title"/>
          </p:nvPr>
        </p:nvSpPr>
        <p:spPr>
          <a:xfrm>
            <a:off x="653144" y="410546"/>
            <a:ext cx="8179156" cy="531846"/>
          </a:xfrm>
          <a:prstGeom prst="rect">
            <a:avLst/>
          </a:prstGeom>
        </p:spPr>
        <p:txBody>
          <a:bodyPr/>
          <a:lstStyle>
            <a:lvl1pPr defTabSz="274320">
              <a:defRPr sz="2000"/>
            </a:lvl1pPr>
          </a:lstStyle>
          <a:p>
            <a:pPr/>
            <a:r>
              <a:t>Contacts</a:t>
            </a:r>
          </a:p>
        </p:txBody>
      </p:sp>
      <p:sp>
        <p:nvSpPr>
          <p:cNvPr id="154" name="Google Shape;116;p23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600"/>
              </a:spcBef>
              <a:buSzTx/>
              <a:buNone/>
            </a:pPr>
          </a:p>
          <a:p>
            <a:pPr marL="0" indent="0" algn="ctr">
              <a:spcBef>
                <a:spcPts val="1600"/>
              </a:spcBef>
              <a:buSzTx/>
              <a:buNone/>
            </a:pPr>
            <a:r>
              <a:t>“SCIENCE &amp; SPACE” LLC </a:t>
            </a:r>
            <a:br/>
            <a:r>
              <a:t>+38 044 228 10 31 </a:t>
            </a:r>
            <a:br/>
            <a:r>
              <a:t>scinspace@gmail.com </a:t>
            </a:r>
            <a:br/>
            <a:r>
              <a:t>scinspace.com.ua </a:t>
            </a:r>
          </a:p>
          <a:p>
            <a:pPr marL="0" indent="0" algn="ctr">
              <a:spcBef>
                <a:spcPts val="1600"/>
              </a:spcBef>
              <a:buSzTx/>
              <a:buNone/>
            </a:pPr>
          </a:p>
          <a:p>
            <a:pPr marL="0" indent="0" algn="ctr">
              <a:spcBef>
                <a:spcPts val="1600"/>
              </a:spcBef>
              <a:buSzTx/>
              <a:buNone/>
            </a:pPr>
            <a:r>
              <a:t>Pitch - Ihor Hlobenko </a:t>
            </a:r>
          </a:p>
          <a:p>
            <a:pPr marL="0" indent="0" algn="ctr">
              <a:spcBef>
                <a:spcPts val="1600"/>
              </a:spcBef>
              <a:buSzTx/>
              <a:buNone/>
              <a:defRPr b="1" u="sng"/>
            </a:pPr>
            <a:r>
              <a:t>Let's do it together!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61;p14"/>
          <p:cNvSpPr txBox="1"/>
          <p:nvPr>
            <p:ph type="title"/>
          </p:nvPr>
        </p:nvSpPr>
        <p:spPr>
          <a:xfrm>
            <a:off x="564460" y="214564"/>
            <a:ext cx="8520602" cy="572708"/>
          </a:xfrm>
          <a:prstGeom prst="rect">
            <a:avLst/>
          </a:prstGeom>
        </p:spPr>
        <p:txBody>
          <a:bodyPr/>
          <a:lstStyle>
            <a:lvl1pPr defTabSz="288035">
              <a:defRPr sz="2000"/>
            </a:lvl1pPr>
          </a:lstStyle>
          <a:p>
            <a:pPr/>
            <a:r>
              <a:t>Problem</a:t>
            </a:r>
          </a:p>
        </p:txBody>
      </p:sp>
      <p:sp>
        <p:nvSpPr>
          <p:cNvPr id="117" name="Google Shape;62;p14"/>
          <p:cNvSpPr txBox="1"/>
          <p:nvPr>
            <p:ph type="body" idx="1"/>
          </p:nvPr>
        </p:nvSpPr>
        <p:spPr>
          <a:xfrm>
            <a:off x="564461" y="1568786"/>
            <a:ext cx="7010935" cy="341640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  <a:defRPr sz="2000"/>
            </a:pPr>
            <a:br/>
            <a:r>
              <a:t>The absence of an autonomous stationary launch pad for space travel in Ukraine. </a:t>
            </a:r>
          </a:p>
          <a:p>
            <a:pPr marL="0" indent="0">
              <a:spcBef>
                <a:spcPts val="1600"/>
              </a:spcBef>
              <a:buSzTx/>
              <a:buNone/>
              <a:defRPr sz="2000"/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67;p15"/>
          <p:cNvSpPr txBox="1"/>
          <p:nvPr>
            <p:ph type="title"/>
          </p:nvPr>
        </p:nvSpPr>
        <p:spPr>
          <a:xfrm>
            <a:off x="526756" y="288907"/>
            <a:ext cx="8520602" cy="572703"/>
          </a:xfrm>
          <a:prstGeom prst="rect">
            <a:avLst/>
          </a:prstGeom>
        </p:spPr>
        <p:txBody>
          <a:bodyPr/>
          <a:lstStyle>
            <a:lvl1pPr defTabSz="288035">
              <a:defRPr sz="2000"/>
            </a:lvl1pPr>
          </a:lstStyle>
          <a:p>
            <a:pPr/>
            <a:r>
              <a:t>Solution</a:t>
            </a:r>
          </a:p>
        </p:txBody>
      </p:sp>
      <p:sp>
        <p:nvSpPr>
          <p:cNvPr id="120" name="Google Shape;68;p15"/>
          <p:cNvSpPr txBox="1"/>
          <p:nvPr>
            <p:ph type="body" idx="1"/>
          </p:nvPr>
        </p:nvSpPr>
        <p:spPr>
          <a:xfrm>
            <a:off x="608530" y="863546"/>
            <a:ext cx="7420348" cy="34164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None/>
              <a:defRPr sz="2000"/>
            </a:lvl1pPr>
          </a:lstStyle>
          <a:p>
            <a:pPr/>
            <a:r>
              <a:t>Construction of a stationary launching platform on the territory of Ukraine for “Sea Launch”.</a:t>
            </a:r>
          </a:p>
        </p:txBody>
      </p:sp>
      <p:pic>
        <p:nvPicPr>
          <p:cNvPr id="121" name="S&amp;Space (3)-4.png" descr="S&amp;Space (3)-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7638" y="1912136"/>
            <a:ext cx="5288724" cy="2958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73;p16"/>
          <p:cNvSpPr txBox="1"/>
          <p:nvPr>
            <p:ph type="title"/>
          </p:nvPr>
        </p:nvSpPr>
        <p:spPr>
          <a:xfrm>
            <a:off x="542158" y="251738"/>
            <a:ext cx="8520602" cy="572701"/>
          </a:xfrm>
          <a:prstGeom prst="rect">
            <a:avLst/>
          </a:prstGeom>
        </p:spPr>
        <p:txBody>
          <a:bodyPr/>
          <a:lstStyle>
            <a:lvl1pPr defTabSz="288035">
              <a:defRPr sz="2000"/>
            </a:lvl1pPr>
          </a:lstStyle>
          <a:p>
            <a:pPr/>
            <a:r>
              <a:t>Target Customer Or Market</a:t>
            </a:r>
          </a:p>
        </p:txBody>
      </p:sp>
      <p:sp>
        <p:nvSpPr>
          <p:cNvPr id="124" name="Google Shape;74;p16"/>
          <p:cNvSpPr txBox="1"/>
          <p:nvPr>
            <p:ph type="body" idx="1"/>
          </p:nvPr>
        </p:nvSpPr>
        <p:spPr>
          <a:xfrm>
            <a:off x="735446" y="1241680"/>
            <a:ext cx="8520602" cy="341640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  <a:defRPr sz="2000"/>
            </a:pPr>
            <a:r>
              <a:t>- companies working in the field of space technology development;</a:t>
            </a:r>
          </a:p>
          <a:p>
            <a:pPr marL="0" indent="0">
              <a:spcBef>
                <a:spcPts val="1600"/>
              </a:spcBef>
              <a:buSzTx/>
              <a:buNone/>
              <a:defRPr sz="2000"/>
            </a:pPr>
            <a:r>
              <a:t>- space agencies;</a:t>
            </a:r>
          </a:p>
          <a:p>
            <a:pPr marL="0" indent="0">
              <a:spcBef>
                <a:spcPts val="1600"/>
              </a:spcBef>
              <a:buSzTx/>
              <a:buNone/>
              <a:defRPr sz="2000"/>
            </a:pPr>
            <a:r>
              <a:t>- customers from developing countries;</a:t>
            </a:r>
          </a:p>
          <a:p>
            <a:pPr marL="0" indent="0">
              <a:spcBef>
                <a:spcPts val="1600"/>
              </a:spcBef>
              <a:buSzTx/>
              <a:buNone/>
              <a:defRPr sz="2000"/>
            </a:pPr>
            <a:r>
              <a:t>- universities.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79;p17"/>
          <p:cNvSpPr txBox="1"/>
          <p:nvPr>
            <p:ph type="title"/>
          </p:nvPr>
        </p:nvSpPr>
        <p:spPr>
          <a:xfrm>
            <a:off x="542157" y="288907"/>
            <a:ext cx="8520602" cy="572703"/>
          </a:xfrm>
          <a:prstGeom prst="rect">
            <a:avLst/>
          </a:prstGeom>
        </p:spPr>
        <p:txBody>
          <a:bodyPr/>
          <a:lstStyle>
            <a:lvl1pPr defTabSz="288035">
              <a:defRPr sz="2000"/>
            </a:lvl1pPr>
          </a:lstStyle>
          <a:p>
            <a:pPr/>
            <a:r>
              <a:t>Why our product is unique?</a:t>
            </a:r>
          </a:p>
        </p:txBody>
      </p:sp>
      <p:sp>
        <p:nvSpPr>
          <p:cNvPr id="127" name="Google Shape;80;p17"/>
          <p:cNvSpPr txBox="1"/>
          <p:nvPr>
            <p:ph type="body" idx="1"/>
          </p:nvPr>
        </p:nvSpPr>
        <p:spPr>
          <a:xfrm>
            <a:off x="638802" y="1169819"/>
            <a:ext cx="8327312" cy="3416406"/>
          </a:xfrm>
          <a:prstGeom prst="rect">
            <a:avLst/>
          </a:prstGeom>
        </p:spPr>
        <p:txBody>
          <a:bodyPr/>
          <a:lstStyle/>
          <a:p>
            <a:pPr marL="137160" indent="-137160" defTabSz="329184">
              <a:spcBef>
                <a:spcPts val="700"/>
              </a:spcBef>
              <a:buClr>
                <a:srgbClr val="000000"/>
              </a:buClr>
              <a:buSzPts val="2000"/>
              <a:defRPr sz="2000"/>
            </a:pPr>
            <a:r>
              <a:t>  launch of up to 700 kg;</a:t>
            </a:r>
          </a:p>
          <a:p>
            <a:pPr marL="137160" indent="-137160" defTabSz="329184">
              <a:spcBef>
                <a:spcPts val="700"/>
              </a:spcBef>
              <a:buClr>
                <a:srgbClr val="000000"/>
              </a:buClr>
              <a:buSzPts val="2000"/>
              <a:defRPr sz="2000"/>
            </a:pPr>
            <a:r>
              <a:t>  the structure of the rocket allows to reach a preselected orbit inclination;</a:t>
            </a:r>
          </a:p>
          <a:p>
            <a:pPr marL="137160" indent="-137160" defTabSz="329184">
              <a:spcBef>
                <a:spcPts val="700"/>
              </a:spcBef>
              <a:buClr>
                <a:srgbClr val="000000"/>
              </a:buClr>
              <a:buSzPts val="2000"/>
              <a:defRPr sz="2000"/>
            </a:pPr>
            <a:r>
              <a:t>  launch pad: international waters.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85;p18"/>
          <p:cNvSpPr txBox="1"/>
          <p:nvPr>
            <p:ph type="title"/>
          </p:nvPr>
        </p:nvSpPr>
        <p:spPr>
          <a:xfrm>
            <a:off x="550126" y="162524"/>
            <a:ext cx="8520602" cy="572708"/>
          </a:xfrm>
          <a:prstGeom prst="rect">
            <a:avLst/>
          </a:prstGeom>
        </p:spPr>
        <p:txBody>
          <a:bodyPr/>
          <a:lstStyle>
            <a:lvl1pPr defTabSz="288035">
              <a:defRPr sz="2000"/>
            </a:lvl1pPr>
          </a:lstStyle>
          <a:p>
            <a:pPr/>
            <a:r>
              <a:t>Competition</a:t>
            </a:r>
          </a:p>
        </p:txBody>
      </p:sp>
      <p:graphicFrame>
        <p:nvGraphicFramePr>
          <p:cNvPr id="130" name="Таблица 1"/>
          <p:cNvGraphicFramePr/>
          <p:nvPr/>
        </p:nvGraphicFramePr>
        <p:xfrm>
          <a:off x="1890653" y="1359960"/>
          <a:ext cx="5839549" cy="242311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401633"/>
                <a:gridCol w="1072283"/>
                <a:gridCol w="869007"/>
                <a:gridCol w="1740144"/>
                <a:gridCol w="756481"/>
              </a:tblGrid>
              <a:tr h="479273">
                <a:tc>
                  <a:txBody>
                    <a:bodyPr/>
                    <a:lstStyle/>
                    <a:p>
                      <a:pPr algn="ctr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300">
                          <a:solidFill>
                            <a:srgbClr val="FFFFFF"/>
                          </a:solidFill>
                          <a:sym typeface="Arial"/>
                        </a:rPr>
                        <a:t>Company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300">
                          <a:solidFill>
                            <a:srgbClr val="FFFFFF"/>
                          </a:solidFill>
                          <a:sym typeface="Arial"/>
                        </a:rPr>
                        <a:t>Carrier rocket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300">
                          <a:solidFill>
                            <a:srgbClr val="FFFFFF"/>
                          </a:solidFill>
                          <a:sym typeface="Arial"/>
                        </a:rPr>
                        <a:t>Payload kg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300">
                          <a:sym typeface="Arial"/>
                        </a:defRPr>
                      </a:pPr>
                      <a:r>
                        <a:t>Cost of one launch </a:t>
                      </a:r>
                    </a:p>
                    <a:p>
                      <a:pPr algn="ctr" defTabSz="685800">
                        <a:defRPr sz="1300">
                          <a:sym typeface="Arial"/>
                        </a:defRPr>
                      </a:pPr>
                      <a:r>
                        <a:t>$ mln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300">
                          <a:solidFill>
                            <a:srgbClr val="FFFFFF"/>
                          </a:solidFill>
                          <a:sym typeface="Arial"/>
                        </a:rPr>
                        <a:t>State flag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49754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Rocket Lab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Rocket Lab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225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USA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44333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Firefly Aerospace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Firefly Alpha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400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USA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49754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Science&amp;Space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S&amp;Space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700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15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>
                          <a:sym typeface="Arial"/>
                        </a:rPr>
                        <a:t>Ukraine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91;p19"/>
          <p:cNvSpPr txBox="1"/>
          <p:nvPr>
            <p:ph type="title"/>
          </p:nvPr>
        </p:nvSpPr>
        <p:spPr>
          <a:xfrm>
            <a:off x="564460" y="288907"/>
            <a:ext cx="8520602" cy="572703"/>
          </a:xfrm>
          <a:prstGeom prst="rect">
            <a:avLst/>
          </a:prstGeom>
        </p:spPr>
        <p:txBody>
          <a:bodyPr/>
          <a:lstStyle>
            <a:lvl1pPr defTabSz="288035">
              <a:defRPr sz="2000"/>
            </a:lvl1pPr>
          </a:lstStyle>
          <a:p>
            <a:pPr/>
            <a:r>
              <a:t>Actual status of the product</a:t>
            </a:r>
          </a:p>
        </p:txBody>
      </p:sp>
      <p:sp>
        <p:nvSpPr>
          <p:cNvPr id="133" name="Google Shape;92;p19"/>
          <p:cNvSpPr txBox="1"/>
          <p:nvPr>
            <p:ph type="body" idx="1"/>
          </p:nvPr>
        </p:nvSpPr>
        <p:spPr>
          <a:xfrm>
            <a:off x="564460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600"/>
              </a:spcBef>
              <a:buClr>
                <a:srgbClr val="000000"/>
              </a:buClr>
              <a:buSzPts val="2000"/>
              <a:defRPr sz="2000"/>
            </a:pPr>
          </a:p>
          <a:p>
            <a:pPr marL="342900">
              <a:spcBef>
                <a:spcPts val="1600"/>
              </a:spcBef>
              <a:buClr>
                <a:srgbClr val="000000"/>
              </a:buClr>
              <a:buSzPts val="2000"/>
              <a:defRPr sz="2000"/>
            </a:pPr>
            <a:r>
              <a:t>consultation with engineers of CB "SOUTH"</a:t>
            </a:r>
          </a:p>
          <a:p>
            <a:pPr marL="342900">
              <a:spcBef>
                <a:spcPts val="1600"/>
              </a:spcBef>
              <a:buClr>
                <a:srgbClr val="000000"/>
              </a:buClr>
              <a:buSzPts val="2000"/>
              <a:defRPr sz="2000"/>
            </a:pPr>
            <a:r>
              <a:t>officially registered company "Science &amp; Space"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97;p20"/>
          <p:cNvSpPr txBox="1"/>
          <p:nvPr>
            <p:ph type="title"/>
          </p:nvPr>
        </p:nvSpPr>
        <p:spPr>
          <a:xfrm>
            <a:off x="534724" y="184829"/>
            <a:ext cx="8520602" cy="572703"/>
          </a:xfrm>
          <a:prstGeom prst="rect">
            <a:avLst/>
          </a:prstGeom>
        </p:spPr>
        <p:txBody>
          <a:bodyPr/>
          <a:lstStyle>
            <a:lvl1pPr defTabSz="288035">
              <a:defRPr sz="2000"/>
            </a:lvl1pPr>
          </a:lstStyle>
          <a:p>
            <a:pPr/>
            <a:r>
              <a:t>Next goals   </a:t>
            </a:r>
          </a:p>
        </p:txBody>
      </p:sp>
      <p:sp>
        <p:nvSpPr>
          <p:cNvPr id="136" name="Google Shape;98;p20"/>
          <p:cNvSpPr txBox="1"/>
          <p:nvPr>
            <p:ph type="body" idx="1"/>
          </p:nvPr>
        </p:nvSpPr>
        <p:spPr>
          <a:xfrm>
            <a:off x="534724" y="899123"/>
            <a:ext cx="8520602" cy="3664268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1940">
                <a:solidFill>
                  <a:srgbClr val="091F5C"/>
                </a:solidFill>
              </a:defRPr>
            </a:pPr>
            <a:r>
              <a:t>Goals realized in the near future:   </a:t>
            </a:r>
          </a:p>
          <a:p>
            <a:pPr marL="332613" indent="-332613" defTabSz="665226">
              <a:spcBef>
                <a:spcPts val="1500"/>
              </a:spcBef>
              <a:buClr>
                <a:srgbClr val="000000"/>
              </a:buClr>
              <a:buSzPts val="1900"/>
              <a:defRPr sz="1940"/>
            </a:pPr>
            <a:r>
              <a:t>make the project attractive to foreign investors; </a:t>
            </a:r>
          </a:p>
          <a:p>
            <a:pPr marL="332613" indent="-332613" defTabSz="665226">
              <a:spcBef>
                <a:spcPts val="1500"/>
              </a:spcBef>
              <a:buClr>
                <a:srgbClr val="000000"/>
              </a:buClr>
              <a:buSzPts val="1900"/>
              <a:defRPr sz="1940"/>
            </a:pPr>
            <a:r>
              <a:t>production of the first stage engine;</a:t>
            </a:r>
          </a:p>
          <a:p>
            <a:pPr marL="332613" indent="-332613" defTabSz="665226">
              <a:spcBef>
                <a:spcPts val="1500"/>
              </a:spcBef>
              <a:buClr>
                <a:srgbClr val="000000"/>
              </a:buClr>
              <a:buSzPts val="1900"/>
              <a:defRPr sz="1940"/>
            </a:pPr>
            <a:r>
              <a:t>creation of a maritime launching platform;</a:t>
            </a:r>
          </a:p>
          <a:p>
            <a:pPr marL="332613" indent="-332613" defTabSz="665226">
              <a:spcBef>
                <a:spcPts val="1500"/>
              </a:spcBef>
              <a:buClr>
                <a:srgbClr val="000000"/>
              </a:buClr>
              <a:buSzPts val="1900"/>
              <a:defRPr sz="1940"/>
            </a:pPr>
            <a:r>
              <a:t>launch of rockets from the maritime launching platform;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1261">
                <a:solidFill>
                  <a:srgbClr val="081F5C"/>
                </a:solidFill>
              </a:defRPr>
            </a:p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1261">
                <a:solidFill>
                  <a:srgbClr val="081F5C"/>
                </a:solidFill>
              </a:defRPr>
            </a:pPr>
            <a:r>
              <a:rPr sz="1940"/>
              <a:t>Future goal:</a:t>
            </a:r>
            <a:endParaRPr sz="1940"/>
          </a:p>
          <a:p>
            <a:pPr marL="332613" indent="-332613" defTabSz="665226">
              <a:spcBef>
                <a:spcPts val="1500"/>
              </a:spcBef>
              <a:buClr>
                <a:srgbClr val="000000"/>
              </a:buClr>
              <a:buSzPts val="1900"/>
              <a:defRPr sz="1940"/>
            </a:pPr>
            <a:r>
              <a:t>creation of artificial space islands between the orbits of Mars and Earth of various purposes: touristic, logistic, medical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03;p21"/>
          <p:cNvSpPr txBox="1"/>
          <p:nvPr>
            <p:ph type="title"/>
          </p:nvPr>
        </p:nvSpPr>
        <p:spPr>
          <a:xfrm>
            <a:off x="534723" y="144290"/>
            <a:ext cx="8520602" cy="572703"/>
          </a:xfrm>
          <a:prstGeom prst="rect">
            <a:avLst/>
          </a:prstGeom>
        </p:spPr>
        <p:txBody>
          <a:bodyPr/>
          <a:lstStyle>
            <a:lvl1pPr defTabSz="288035">
              <a:defRPr sz="2000"/>
            </a:lvl1pPr>
          </a:lstStyle>
          <a:p>
            <a:pPr/>
            <a:r>
              <a:t>“S&amp;Space” Team</a:t>
            </a:r>
          </a:p>
        </p:txBody>
      </p:sp>
      <p:sp>
        <p:nvSpPr>
          <p:cNvPr id="139" name="Google Shape;104;p21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None/>
            </a:lvl1pPr>
          </a:lstStyle>
          <a:p>
            <a:pPr/>
            <a:r>
              <a:t> </a:t>
            </a:r>
          </a:p>
        </p:txBody>
      </p:sp>
      <p:pic>
        <p:nvPicPr>
          <p:cNvPr id="140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1839" y="1506187"/>
            <a:ext cx="1812505" cy="2440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1547" y="1152475"/>
            <a:ext cx="1628086" cy="21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Рисунок 4" descr="Рисунок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5135" y="1774874"/>
            <a:ext cx="1773667" cy="2171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1"/>
          <p:cNvSpPr/>
          <p:nvPr/>
        </p:nvSpPr>
        <p:spPr>
          <a:xfrm>
            <a:off x="6031839" y="3867346"/>
            <a:ext cx="1812503" cy="1071347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b="1"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algn="ctr">
              <a:defRPr b="1"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Dmytro Sokol</a:t>
            </a:r>
          </a:p>
          <a:p>
            <a:pPr algn="ctr">
              <a:defRPr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KPI,IAT student</a:t>
            </a:r>
          </a:p>
          <a:p>
            <a:pPr algn="ctr">
              <a:defRPr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Сhief Engineer</a:t>
            </a:r>
          </a:p>
          <a:p>
            <a:pPr algn="ctr">
              <a:defRPr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</a:t>
            </a:r>
          </a:p>
        </p:txBody>
      </p:sp>
      <p:sp>
        <p:nvSpPr>
          <p:cNvPr id="144" name="Прямоугольник 8"/>
          <p:cNvSpPr/>
          <p:nvPr/>
        </p:nvSpPr>
        <p:spPr>
          <a:xfrm>
            <a:off x="3481547" y="3280931"/>
            <a:ext cx="1628085" cy="946883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br/>
            <a:r>
              <a:rPr b="1"/>
              <a:t>Ihor Hlobenko</a:t>
            </a:r>
          </a:p>
          <a:p>
            <a:pPr algn="ctr">
              <a:defRPr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CEO “Science &amp; Space” Ukraine</a:t>
            </a:r>
          </a:p>
        </p:txBody>
      </p:sp>
      <p:sp>
        <p:nvSpPr>
          <p:cNvPr id="145" name="TextBox 9"/>
          <p:cNvSpPr txBox="1"/>
          <p:nvPr/>
        </p:nvSpPr>
        <p:spPr>
          <a:xfrm>
            <a:off x="945135" y="3925968"/>
            <a:ext cx="1773667" cy="756383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algn="ctr">
              <a:defRPr b="1"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Polina Dolishna</a:t>
            </a:r>
          </a:p>
          <a:p>
            <a:pPr algn="ctr">
              <a:defRPr>
                <a:solidFill>
                  <a:srgbClr val="22222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Language assistant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2060"/>
      </a:dk1>
      <a:lt1>
        <a:srgbClr val="FFFFFF"/>
      </a:lt1>
      <a:dk2>
        <a:srgbClr val="A7A7A7"/>
      </a:dk2>
      <a:lt2>
        <a:srgbClr val="535353"/>
      </a:lt2>
      <a:accent1>
        <a:srgbClr val="85A5C1"/>
      </a:accent1>
      <a:accent2>
        <a:srgbClr val="496F90"/>
      </a:accent2>
      <a:accent3>
        <a:srgbClr val="4A5C6C"/>
      </a:accent3>
      <a:accent4>
        <a:srgbClr val="293E51"/>
      </a:accent4>
      <a:accent5>
        <a:srgbClr val="394753"/>
      </a:accent5>
      <a:accent6>
        <a:srgbClr val="1F303E"/>
      </a:accent6>
      <a:hlink>
        <a:srgbClr val="0000FF"/>
      </a:hlink>
      <a:folHlink>
        <a:srgbClr val="FF00FF"/>
      </a:folHlink>
    </a:clrScheme>
    <a:fontScheme name="Crop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5A5C1"/>
      </a:accent1>
      <a:accent2>
        <a:srgbClr val="496F90"/>
      </a:accent2>
      <a:accent3>
        <a:srgbClr val="4A5C6C"/>
      </a:accent3>
      <a:accent4>
        <a:srgbClr val="293E51"/>
      </a:accent4>
      <a:accent5>
        <a:srgbClr val="394753"/>
      </a:accent5>
      <a:accent6>
        <a:srgbClr val="1F303E"/>
      </a:accent6>
      <a:hlink>
        <a:srgbClr val="0000FF"/>
      </a:hlink>
      <a:folHlink>
        <a:srgbClr val="FF00FF"/>
      </a:folHlink>
    </a:clrScheme>
    <a:fontScheme name="Crop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